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6036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1456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90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301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7390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7420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6802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210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515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2771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482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86C31-4A1C-4EC2-8B70-457D63AC4CF2}" type="datetimeFigureOut">
              <a:rPr lang="en-ZA" smtClean="0"/>
              <a:t>2013/10/18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FA12A-A5F4-4EE9-94C8-1A224F0918B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2292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Gear.pptx" TargetMode="External"/><Relationship Id="rId2" Type="http://schemas.openxmlformats.org/officeDocument/2006/relationships/hyperlink" Target="Type%20of%20cycling.pptx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Run away to Africa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December 2012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071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Introduction</a:t>
            </a:r>
            <a:endParaRPr lang="en-ZA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94720" cy="4691063"/>
          </a:xfrm>
        </p:spPr>
        <p:txBody>
          <a:bodyPr>
            <a:normAutofit/>
          </a:bodyPr>
          <a:lstStyle/>
          <a:p>
            <a:r>
              <a:rPr lang="en-ZA" sz="2000" dirty="0" smtClean="0"/>
              <a:t>Kenny Fagan</a:t>
            </a:r>
          </a:p>
          <a:p>
            <a:r>
              <a:rPr lang="en-ZA" sz="2000" dirty="0" smtClean="0"/>
              <a:t>-Farm Manager</a:t>
            </a:r>
          </a:p>
          <a:p>
            <a:r>
              <a:rPr lang="en-ZA" sz="2000" dirty="0" smtClean="0"/>
              <a:t>-Current:  Pig and cattle farm.</a:t>
            </a:r>
          </a:p>
          <a:p>
            <a:r>
              <a:rPr lang="en-ZA" sz="2000" dirty="0" smtClean="0"/>
              <a:t>-Past: Dairy, Show cattle, Lodge maintenance.</a:t>
            </a:r>
          </a:p>
          <a:p>
            <a:r>
              <a:rPr lang="en-ZA" sz="2000" dirty="0" smtClean="0"/>
              <a:t>-Cedara Agricultural college</a:t>
            </a:r>
          </a:p>
          <a:p>
            <a:r>
              <a:rPr lang="en-ZA" sz="2000" dirty="0" smtClean="0"/>
              <a:t>-General Smuts High School</a:t>
            </a:r>
          </a:p>
          <a:p>
            <a:r>
              <a:rPr lang="en-ZA" sz="2000" dirty="0" smtClean="0"/>
              <a:t>-Born in Durban</a:t>
            </a:r>
            <a:endParaRPr lang="en-ZA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1440532"/>
            <a:ext cx="4690864" cy="393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64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23702"/>
          </a:xfrm>
        </p:spPr>
        <p:txBody>
          <a:bodyPr>
            <a:normAutofit/>
          </a:bodyPr>
          <a:lstStyle/>
          <a:p>
            <a:r>
              <a:rPr lang="en-ZA" sz="3200" dirty="0" smtClean="0"/>
              <a:t>Pre trip planning</a:t>
            </a:r>
            <a:endParaRPr lang="en-ZA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ZA" sz="2000" dirty="0" smtClean="0"/>
              <a:t>Speaking to people with experience.</a:t>
            </a:r>
          </a:p>
          <a:p>
            <a:pPr marL="285750" indent="-285750">
              <a:buFontTx/>
              <a:buChar char="-"/>
            </a:pPr>
            <a:r>
              <a:rPr lang="en-ZA" sz="2000" dirty="0" smtClean="0"/>
              <a:t>Working out a route.</a:t>
            </a:r>
          </a:p>
          <a:p>
            <a:pPr marL="285750" indent="-285750">
              <a:buFontTx/>
              <a:buChar char="-"/>
            </a:pPr>
            <a:r>
              <a:rPr lang="en-ZA" sz="2000" dirty="0" smtClean="0"/>
              <a:t>Booking tickets</a:t>
            </a:r>
          </a:p>
          <a:p>
            <a:pPr marL="285750" indent="-285750">
              <a:buFontTx/>
              <a:buChar char="-"/>
            </a:pPr>
            <a:r>
              <a:rPr lang="en-ZA" sz="2000" dirty="0" smtClean="0"/>
              <a:t>Getting gear.</a:t>
            </a:r>
          </a:p>
          <a:p>
            <a:pPr marL="285750" indent="-285750">
              <a:buFontTx/>
              <a:buChar char="-"/>
            </a:pPr>
            <a:r>
              <a:rPr lang="en-ZA" sz="2000" dirty="0" smtClean="0"/>
              <a:t>Planning food and water.</a:t>
            </a:r>
          </a:p>
          <a:p>
            <a:pPr marL="285750" indent="-285750">
              <a:buFontTx/>
              <a:buChar char="-"/>
            </a:pPr>
            <a:r>
              <a:rPr lang="en-ZA" sz="2000" dirty="0" smtClean="0"/>
              <a:t>Packing.</a:t>
            </a:r>
          </a:p>
          <a:p>
            <a:pPr marL="285750" indent="-285750">
              <a:buFontTx/>
              <a:buChar char="-"/>
            </a:pPr>
            <a:r>
              <a:rPr lang="en-ZA" sz="2000" dirty="0" smtClean="0">
                <a:hlinkClick r:id="rId2" action="ppaction://hlinkpres?slideindex=1&amp;slidetitle="/>
              </a:rPr>
              <a:t>Type of cycling.pptx</a:t>
            </a:r>
            <a:endParaRPr lang="en-ZA" sz="2000" dirty="0" smtClean="0"/>
          </a:p>
          <a:p>
            <a:pPr marL="285750" indent="-285750">
              <a:buFontTx/>
              <a:buChar char="-"/>
            </a:pPr>
            <a:r>
              <a:rPr lang="en-ZA" sz="2000" dirty="0" smtClean="0">
                <a:hlinkClick r:id="rId3" action="ppaction://hlinkpres?slideindex=1&amp;slidetitle="/>
              </a:rPr>
              <a:t>Gear.pptx</a:t>
            </a:r>
            <a:endParaRPr lang="en-ZA" sz="2000" dirty="0" smtClean="0"/>
          </a:p>
          <a:p>
            <a:pPr marL="285750" indent="-285750">
              <a:buFontTx/>
              <a:buChar char="-"/>
            </a:pPr>
            <a:endParaRPr lang="en-ZA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6008" y="273050"/>
            <a:ext cx="4389834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96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Bus trip</a:t>
            </a:r>
            <a:endParaRPr lang="en-Z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717" y="2347950"/>
            <a:ext cx="4035565" cy="30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717" y="2347950"/>
            <a:ext cx="4035565" cy="30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0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Harare budget accommodation</a:t>
            </a:r>
            <a:endParaRPr lang="en-Z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8463" y="1600200"/>
            <a:ext cx="602707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0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Harare to Mt Darwin</a:t>
            </a:r>
            <a:endParaRPr lang="en-Z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9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32656"/>
            <a:ext cx="8280920" cy="579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7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Small Farms</a:t>
            </a:r>
            <a:endParaRPr lang="en-Z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7" y="1600200"/>
            <a:ext cx="756084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19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Brick Houses</a:t>
            </a:r>
            <a:endParaRPr lang="en-Z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848872" cy="47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52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Morning after sleeping at police station</a:t>
            </a:r>
            <a:endParaRPr lang="en-Z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20879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3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Road side cooking</a:t>
            </a:r>
            <a:endParaRPr lang="en-Z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11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Good tar road almost finished</a:t>
            </a:r>
            <a:endParaRPr lang="en-Z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1" y="1600200"/>
            <a:ext cx="78488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6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mtClean="0"/>
              <a:t>Flood plane </a:t>
            </a:r>
            <a:r>
              <a:rPr lang="en-ZA" dirty="0" smtClean="0"/>
              <a:t>before Mukumbura boarder post</a:t>
            </a:r>
            <a:endParaRPr lang="en-ZA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8488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10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Welcome to Mukumbura town</a:t>
            </a:r>
            <a:endParaRPr lang="en-ZA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34481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78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Friendly hosts</a:t>
            </a:r>
            <a:endParaRPr lang="en-ZA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8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Special man</a:t>
            </a:r>
            <a:endParaRPr lang="en-ZA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15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Egg laying unit</a:t>
            </a:r>
            <a:endParaRPr lang="en-ZA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64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Town water supply</a:t>
            </a:r>
            <a:endParaRPr lang="en-ZA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16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Cross boarder in Mozambique</a:t>
            </a:r>
            <a:endParaRPr lang="en-ZA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0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Highway</a:t>
            </a:r>
            <a:endParaRPr lang="en-ZA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2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Big house</a:t>
            </a:r>
            <a:endParaRPr lang="en-ZA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4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Herding cattle on highway</a:t>
            </a:r>
            <a:br>
              <a:rPr lang="en-ZA" dirty="0" smtClean="0"/>
            </a:br>
            <a:r>
              <a:rPr lang="en-ZA" dirty="0" smtClean="0"/>
              <a:t>Just watch out for donkey carts</a:t>
            </a:r>
            <a:endParaRPr lang="en-ZA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9288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38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Transporting maize to mill</a:t>
            </a:r>
            <a:endParaRPr lang="en-ZA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65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Nice clouds</a:t>
            </a:r>
            <a:endParaRPr lang="en-ZA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1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Cooking breakfast or almost lunch</a:t>
            </a:r>
            <a:endParaRPr lang="en-ZA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62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No till planting with shade </a:t>
            </a:r>
            <a:endParaRPr lang="en-ZA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806489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81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Good road build by Chines</a:t>
            </a:r>
            <a:endParaRPr lang="en-ZA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8488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39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Morning after sleeping at village</a:t>
            </a:r>
            <a:endParaRPr lang="en-ZA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600200"/>
            <a:ext cx="78488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82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Big shop</a:t>
            </a:r>
            <a:endParaRPr lang="en-ZA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99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Big hills up to </a:t>
            </a:r>
            <a:r>
              <a:rPr lang="en-ZA" dirty="0" err="1" smtClean="0"/>
              <a:t>Cohora</a:t>
            </a:r>
            <a:r>
              <a:rPr lang="en-ZA" dirty="0" smtClean="0"/>
              <a:t> </a:t>
            </a:r>
            <a:r>
              <a:rPr lang="en-ZA" dirty="0" err="1" smtClean="0"/>
              <a:t>Bassa</a:t>
            </a:r>
            <a:endParaRPr lang="en-ZA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8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Getting water</a:t>
            </a:r>
            <a:endParaRPr lang="en-ZA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264" y="1600200"/>
            <a:ext cx="339447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7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Safe water to drink</a:t>
            </a:r>
            <a:endParaRPr lang="en-ZA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0264" y="1600200"/>
            <a:ext cx="339447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43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Ugezi</a:t>
            </a:r>
            <a:r>
              <a:rPr lang="en-ZA" dirty="0" smtClean="0"/>
              <a:t> Tiger fishing lodge</a:t>
            </a:r>
            <a:endParaRPr lang="en-ZA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928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18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Fisherman on </a:t>
            </a:r>
            <a:r>
              <a:rPr lang="en-ZA" dirty="0" err="1" smtClean="0"/>
              <a:t>Cohora</a:t>
            </a:r>
            <a:r>
              <a:rPr lang="en-ZA" dirty="0" smtClean="0"/>
              <a:t> </a:t>
            </a:r>
            <a:r>
              <a:rPr lang="en-ZA" dirty="0" err="1" smtClean="0"/>
              <a:t>Bassa</a:t>
            </a:r>
            <a:endParaRPr lang="en-ZA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806489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22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Beginner fisherman</a:t>
            </a:r>
            <a:endParaRPr lang="en-ZA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57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Bad camp site at </a:t>
            </a:r>
            <a:r>
              <a:rPr lang="en-ZA" dirty="0" err="1" smtClean="0"/>
              <a:t>Tete</a:t>
            </a:r>
            <a:endParaRPr lang="en-ZA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2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Tete</a:t>
            </a:r>
            <a:endParaRPr lang="en-ZA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36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Village where turned east</a:t>
            </a:r>
            <a:endParaRPr lang="en-Z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928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1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Same village with fields</a:t>
            </a:r>
            <a:endParaRPr lang="en-Z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2087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46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Took a ride with a truck</a:t>
            </a:r>
            <a:endParaRPr lang="en-Z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70485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5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Eight hours of this road</a:t>
            </a:r>
            <a:endParaRPr lang="en-Z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6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Planting no </a:t>
            </a:r>
            <a:r>
              <a:rPr lang="en-ZA" dirty="0" err="1" smtClean="0"/>
              <a:t>till+cotton</a:t>
            </a:r>
            <a:endParaRPr lang="en-Z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0695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84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Town DOA</a:t>
            </a:r>
            <a:endParaRPr lang="en-Z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6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Bathroom at night </a:t>
            </a:r>
            <a:r>
              <a:rPr lang="en-ZA" dirty="0" err="1" smtClean="0"/>
              <a:t>accomidation</a:t>
            </a:r>
            <a:endParaRPr lang="en-Z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5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3.4km bridge </a:t>
            </a:r>
            <a:r>
              <a:rPr lang="en-ZA" dirty="0" err="1" smtClean="0"/>
              <a:t>Muturara</a:t>
            </a:r>
            <a:r>
              <a:rPr lang="en-ZA" dirty="0" smtClean="0"/>
              <a:t> to </a:t>
            </a:r>
            <a:r>
              <a:rPr lang="en-ZA" dirty="0" err="1" smtClean="0"/>
              <a:t>Sena</a:t>
            </a:r>
            <a:endParaRPr lang="en-Z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6328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27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Walkway</a:t>
            </a:r>
            <a:endParaRPr lang="en-Z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5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Road to Cia</a:t>
            </a:r>
            <a:endParaRPr lang="en-Z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600200"/>
            <a:ext cx="74888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66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mphingwe</a:t>
            </a:r>
            <a:r>
              <a:rPr lang="en-ZA" dirty="0" smtClean="0"/>
              <a:t> Lodge</a:t>
            </a:r>
            <a:endParaRPr lang="en-Z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2087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54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Hospital and school and another building</a:t>
            </a:r>
            <a:endParaRPr lang="en-ZA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7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Modes of transport</a:t>
            </a:r>
            <a:endParaRPr lang="en-ZA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6328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04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Forest where logging occurs</a:t>
            </a:r>
            <a:endParaRPr lang="en-ZA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928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51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Villages and towns abandoned</a:t>
            </a:r>
            <a:endParaRPr lang="en-ZA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80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Bicycle transport</a:t>
            </a:r>
            <a:endParaRPr lang="en-ZA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Rain came in</a:t>
            </a:r>
            <a:endParaRPr lang="en-ZA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600200"/>
            <a:ext cx="792087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69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Beira Beach</a:t>
            </a:r>
            <a:endParaRPr lang="en-ZA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600200"/>
            <a:ext cx="7056783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5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Samora</a:t>
            </a:r>
            <a:r>
              <a:rPr lang="en-ZA" dirty="0" smtClean="0"/>
              <a:t> </a:t>
            </a:r>
            <a:r>
              <a:rPr lang="en-ZA" dirty="0" err="1" smtClean="0"/>
              <a:t>Macheal</a:t>
            </a:r>
            <a:endParaRPr lang="en-ZA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86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Light house on north beach</a:t>
            </a:r>
            <a:endParaRPr lang="en-ZA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4764" y="1600200"/>
            <a:ext cx="339447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27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Ruins on beach</a:t>
            </a:r>
            <a:endParaRPr lang="en-ZA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600200"/>
            <a:ext cx="79928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04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Road to </a:t>
            </a:r>
            <a:r>
              <a:rPr lang="en-ZA" dirty="0" err="1" smtClean="0"/>
              <a:t>Ria</a:t>
            </a:r>
            <a:r>
              <a:rPr lang="en-ZA" dirty="0" smtClean="0"/>
              <a:t> </a:t>
            </a:r>
            <a:r>
              <a:rPr lang="en-ZA" dirty="0" err="1" smtClean="0"/>
              <a:t>Savane</a:t>
            </a:r>
            <a:endParaRPr lang="en-ZA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00200"/>
            <a:ext cx="777686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15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River crossing to lodge</a:t>
            </a:r>
            <a:endParaRPr lang="en-ZA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844824"/>
            <a:ext cx="4388296" cy="424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844824"/>
            <a:ext cx="438829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Ria</a:t>
            </a:r>
            <a:r>
              <a:rPr lang="en-ZA" dirty="0" smtClean="0"/>
              <a:t> </a:t>
            </a:r>
            <a:r>
              <a:rPr lang="en-ZA" dirty="0" err="1" smtClean="0"/>
              <a:t>Savane</a:t>
            </a:r>
            <a:r>
              <a:rPr lang="en-ZA" dirty="0" smtClean="0"/>
              <a:t> lodge</a:t>
            </a:r>
            <a:endParaRPr lang="en-ZA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0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Ria</a:t>
            </a:r>
            <a:r>
              <a:rPr lang="en-ZA" dirty="0" smtClean="0"/>
              <a:t> </a:t>
            </a:r>
            <a:r>
              <a:rPr lang="en-ZA" dirty="0" err="1" smtClean="0"/>
              <a:t>Savane</a:t>
            </a:r>
            <a:r>
              <a:rPr lang="en-ZA" dirty="0" smtClean="0"/>
              <a:t> beach</a:t>
            </a:r>
            <a:endParaRPr lang="en-ZA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4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Budget travel</a:t>
            </a:r>
            <a:endParaRPr lang="en-ZA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85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Lodge</a:t>
            </a:r>
            <a:endParaRPr lang="en-ZA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1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Airport Beira</a:t>
            </a:r>
            <a:endParaRPr lang="en-ZA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68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Taxi to Johannesburg</a:t>
            </a:r>
            <a:endParaRPr lang="en-ZA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600200"/>
            <a:ext cx="806489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8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Meet me at airport</a:t>
            </a:r>
            <a:endParaRPr lang="en-ZA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09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548680"/>
            <a:ext cx="6552728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2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31466"/>
            <a:ext cx="8208912" cy="567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60648"/>
            <a:ext cx="712879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3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287</Words>
  <Application>Microsoft Office PowerPoint</Application>
  <PresentationFormat>On-screen Show (4:3)</PresentationFormat>
  <Paragraphs>82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Run away to Africa</vt:lpstr>
      <vt:lpstr>Introduction</vt:lpstr>
      <vt:lpstr>Pre trip planning</vt:lpstr>
      <vt:lpstr>Bus trip</vt:lpstr>
      <vt:lpstr>Harare budget accommodation</vt:lpstr>
      <vt:lpstr>Harare to Mt Darwin</vt:lpstr>
      <vt:lpstr>PowerPoint Presentation</vt:lpstr>
      <vt:lpstr>Small Farms</vt:lpstr>
      <vt:lpstr>Brick Houses</vt:lpstr>
      <vt:lpstr>Morning after sleeping at police station</vt:lpstr>
      <vt:lpstr>Road side cooking</vt:lpstr>
      <vt:lpstr>Good tar road almost finished</vt:lpstr>
      <vt:lpstr>Flood plane before Mukumbura boarder post</vt:lpstr>
      <vt:lpstr>Welcome to Mukumbura town</vt:lpstr>
      <vt:lpstr>Friendly hosts</vt:lpstr>
      <vt:lpstr>Special man</vt:lpstr>
      <vt:lpstr>Egg laying unit</vt:lpstr>
      <vt:lpstr>Town water supply</vt:lpstr>
      <vt:lpstr>Cross boarder in Mozambique</vt:lpstr>
      <vt:lpstr>Highway</vt:lpstr>
      <vt:lpstr>Big house</vt:lpstr>
      <vt:lpstr>Herding cattle on highway Just watch out for donkey carts</vt:lpstr>
      <vt:lpstr>Transporting maize to mill</vt:lpstr>
      <vt:lpstr>Nice clouds</vt:lpstr>
      <vt:lpstr>Cooking breakfast or almost lunch</vt:lpstr>
      <vt:lpstr>No till planting with shade </vt:lpstr>
      <vt:lpstr>Good road build by Chines</vt:lpstr>
      <vt:lpstr>Morning after sleeping at village</vt:lpstr>
      <vt:lpstr>Big shop</vt:lpstr>
      <vt:lpstr>Big hills up to Cohora Bassa</vt:lpstr>
      <vt:lpstr>Getting water</vt:lpstr>
      <vt:lpstr>Safe water to drink</vt:lpstr>
      <vt:lpstr>Ugezi Tiger fishing lodge</vt:lpstr>
      <vt:lpstr>Fisherman on Cohora Bassa</vt:lpstr>
      <vt:lpstr>Beginner fisherman</vt:lpstr>
      <vt:lpstr>Bad camp site at Tete</vt:lpstr>
      <vt:lpstr>Tete</vt:lpstr>
      <vt:lpstr>Village where turned east</vt:lpstr>
      <vt:lpstr>Same village with fields</vt:lpstr>
      <vt:lpstr>Took a ride with a truck</vt:lpstr>
      <vt:lpstr>Eight hours of this road</vt:lpstr>
      <vt:lpstr>Planting no till+cotton</vt:lpstr>
      <vt:lpstr>Town DOA</vt:lpstr>
      <vt:lpstr>Bathroom at night accomidation</vt:lpstr>
      <vt:lpstr>3.4km bridge Muturara to Sena</vt:lpstr>
      <vt:lpstr>Walkway</vt:lpstr>
      <vt:lpstr>Road to Cia</vt:lpstr>
      <vt:lpstr>mphingwe Lodge</vt:lpstr>
      <vt:lpstr>Hospital and school and another building</vt:lpstr>
      <vt:lpstr>Modes of transport</vt:lpstr>
      <vt:lpstr>Forest where logging occurs</vt:lpstr>
      <vt:lpstr>Villages and towns abandoned</vt:lpstr>
      <vt:lpstr>Bicycle transport</vt:lpstr>
      <vt:lpstr>Rain came in</vt:lpstr>
      <vt:lpstr>Beira Beach</vt:lpstr>
      <vt:lpstr>Samora Macheal</vt:lpstr>
      <vt:lpstr>Light house on north beach</vt:lpstr>
      <vt:lpstr>Ruins on beach</vt:lpstr>
      <vt:lpstr>Road to Ria Savane</vt:lpstr>
      <vt:lpstr>River crossing to lodge</vt:lpstr>
      <vt:lpstr>Ria Savane lodge</vt:lpstr>
      <vt:lpstr>Ria Savane beach</vt:lpstr>
      <vt:lpstr>Budget travel</vt:lpstr>
      <vt:lpstr>Lodge</vt:lpstr>
      <vt:lpstr>Airport Beira</vt:lpstr>
      <vt:lpstr>Taxi to Johannesburg</vt:lpstr>
      <vt:lpstr>Meet me at airport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 away to Africa</dc:title>
  <dc:creator>Kenny Fagan</dc:creator>
  <cp:lastModifiedBy>Kenny Fagan</cp:lastModifiedBy>
  <cp:revision>26</cp:revision>
  <dcterms:created xsi:type="dcterms:W3CDTF">2013-05-21T19:22:27Z</dcterms:created>
  <dcterms:modified xsi:type="dcterms:W3CDTF">2013-10-18T19:28:16Z</dcterms:modified>
</cp:coreProperties>
</file>